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1" r:id="rId7"/>
    <p:sldId id="260" r:id="rId8"/>
    <p:sldId id="258" r:id="rId9"/>
    <p:sldId id="262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7EB"/>
    <a:srgbClr val="068443"/>
    <a:srgbClr val="008342"/>
    <a:srgbClr val="0D8547"/>
    <a:srgbClr val="00A0E3"/>
    <a:srgbClr val="EE7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6BC0E-1C34-471F-A830-D3C815644FCA}" v="1" dt="2021-12-04T23:14:36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>
        <p:scale>
          <a:sx n="300" d="100"/>
          <a:sy n="300" d="100"/>
        </p:scale>
        <p:origin x="187" y="17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Człapka-Matyasik" userId="S::magdalena.czlapka@uppoz.onmicrosoft.com::78f17ad4-60c4-4914-9bc1-fe7b2532bd63" providerId="AD" clId="Web-{3266BC0E-1C34-471F-A830-D3C815644FCA}"/>
    <pc:docChg chg="addSld">
      <pc:chgData name="Magdalena Człapka-Matyasik" userId="S::magdalena.czlapka@uppoz.onmicrosoft.com::78f17ad4-60c4-4914-9bc1-fe7b2532bd63" providerId="AD" clId="Web-{3266BC0E-1C34-471F-A830-D3C815644FCA}" dt="2021-12-04T23:14:36.116" v="0"/>
      <pc:docMkLst>
        <pc:docMk/>
      </pc:docMkLst>
      <pc:sldChg chg="new">
        <pc:chgData name="Magdalena Człapka-Matyasik" userId="S::magdalena.czlapka@uppoz.onmicrosoft.com::78f17ad4-60c4-4914-9bc1-fe7b2532bd63" providerId="AD" clId="Web-{3266BC0E-1C34-471F-A830-D3C815644FCA}" dt="2021-12-04T23:14:36.116" v="0"/>
        <pc:sldMkLst>
          <pc:docMk/>
          <pc:sldMk cId="2019021080" sldId="25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BE-49F3-8B32-971726A57EC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BE-49F3-8B32-971726A57EC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BE-49F3-8B32-971726A57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580639"/>
        <c:axId val="1983575231"/>
      </c:barChart>
      <c:catAx>
        <c:axId val="1983580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83575231"/>
        <c:crosses val="autoZero"/>
        <c:auto val="1"/>
        <c:lblAlgn val="ctr"/>
        <c:lblOffset val="100"/>
        <c:noMultiLvlLbl val="0"/>
      </c:catAx>
      <c:valAx>
        <c:axId val="1983575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83580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F889D-844A-479D-ACAD-76CC7F3CFEAD}" type="datetimeFigureOut">
              <a:rPr lang="pl-PL" smtClean="0"/>
              <a:t>14.04.2023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6C0B1-E00E-44FD-833B-EA4CAAD220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3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65A80-3C19-4AFD-9601-A3A192660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Century Gothic" panose="020B0502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367CF3-4131-4273-B7A8-837FC012C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18" name="Symbol zastępczy obrazu 17">
            <a:extLst>
              <a:ext uri="{FF2B5EF4-FFF2-40B4-BE49-F238E27FC236}">
                <a16:creationId xmlns:a16="http://schemas.microsoft.com/office/drawing/2014/main" id="{DE73999C-3CDA-49B9-9D9A-33762DF03F7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19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19777-FC43-477C-AE19-E7AB5133F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1856811-931D-48EE-B095-D02EAF12E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obrazu 17">
            <a:extLst>
              <a:ext uri="{FF2B5EF4-FFF2-40B4-BE49-F238E27FC236}">
                <a16:creationId xmlns:a16="http://schemas.microsoft.com/office/drawing/2014/main" id="{6CF1775D-AF75-4C5F-8106-5C06512C848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214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06553D6-E0AC-4298-8EC5-09E2C2A71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04973"/>
            <a:ext cx="2628900" cy="5271990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9FCD8F-CB56-434A-9367-9119CF5D4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04973"/>
            <a:ext cx="7734300" cy="527199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obrazu 17">
            <a:extLst>
              <a:ext uri="{FF2B5EF4-FFF2-40B4-BE49-F238E27FC236}">
                <a16:creationId xmlns:a16="http://schemas.microsoft.com/office/drawing/2014/main" id="{E8582FBE-AAEF-4A53-9C99-CFDEE474F7B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01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8CEAE1-27AC-41E2-8052-948F6892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CC8BD2-8EDB-4BB0-9F7D-4C27B7C56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obrazu 17">
            <a:extLst>
              <a:ext uri="{FF2B5EF4-FFF2-40B4-BE49-F238E27FC236}">
                <a16:creationId xmlns:a16="http://schemas.microsoft.com/office/drawing/2014/main" id="{4E54F51D-A25B-4E4D-BF2E-8396DA41CB8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422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D91B51-8B8F-437E-9A23-18B61019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35C316-7CD4-4829-9994-4BE559D84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Symbol zastępczy obrazu 17">
            <a:extLst>
              <a:ext uri="{FF2B5EF4-FFF2-40B4-BE49-F238E27FC236}">
                <a16:creationId xmlns:a16="http://schemas.microsoft.com/office/drawing/2014/main" id="{7D1A59AC-E245-4CB5-B548-14FB83AE32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01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361AAF-BC40-4687-B19A-BB066DC6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4361"/>
            <a:ext cx="10515600" cy="79959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6C7353-4915-425D-8C9D-7AE964708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CD80F8-A57E-45D6-B368-E6B03B9D0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8" name="Symbol zastępczy obrazu 17">
            <a:extLst>
              <a:ext uri="{FF2B5EF4-FFF2-40B4-BE49-F238E27FC236}">
                <a16:creationId xmlns:a16="http://schemas.microsoft.com/office/drawing/2014/main" id="{136A0562-4ABD-4630-9242-E28DEFA267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18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075974-B2A1-45B2-9324-155A525F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75564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CADB19-E0B6-4D31-811D-C703FB7A9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1A06C89-E435-4723-A74F-1C65363E3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71A92D1-18D4-4DA4-A24A-4710466B6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2737573-42DD-4F9B-8187-8DC9C4D37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obrazu 17">
            <a:extLst>
              <a:ext uri="{FF2B5EF4-FFF2-40B4-BE49-F238E27FC236}">
                <a16:creationId xmlns:a16="http://schemas.microsoft.com/office/drawing/2014/main" id="{3EF8CF4C-6385-4642-8733-73195A4E266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61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B013D-1C70-403F-B797-F06F87D7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" name="Symbol zastępczy obrazu 17">
            <a:extLst>
              <a:ext uri="{FF2B5EF4-FFF2-40B4-BE49-F238E27FC236}">
                <a16:creationId xmlns:a16="http://schemas.microsoft.com/office/drawing/2014/main" id="{98E6B2B0-B8AC-4613-AD0D-D11D1BFE128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81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obrazu 17">
            <a:extLst>
              <a:ext uri="{FF2B5EF4-FFF2-40B4-BE49-F238E27FC236}">
                <a16:creationId xmlns:a16="http://schemas.microsoft.com/office/drawing/2014/main" id="{2D5504BD-5A48-4B44-8695-4D7B1C74B70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92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0AAD90-7AE3-4A2A-8A4A-BC9CB2DD9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E5A58-816C-4339-A639-D905041D9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4FDF757-58CC-4C62-84EF-A4BC5C77D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obrazu 17">
            <a:extLst>
              <a:ext uri="{FF2B5EF4-FFF2-40B4-BE49-F238E27FC236}">
                <a16:creationId xmlns:a16="http://schemas.microsoft.com/office/drawing/2014/main" id="{FD1FF764-AFD4-4F70-B612-5E316B89660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6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C52057-92BC-4EE5-BA9C-1543C8437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DDE6C07-F2DA-4E85-B5DE-47039964D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87B4921-FFE0-41F1-B38E-AF9951557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obrazu 17">
            <a:extLst>
              <a:ext uri="{FF2B5EF4-FFF2-40B4-BE49-F238E27FC236}">
                <a16:creationId xmlns:a16="http://schemas.microsoft.com/office/drawing/2014/main" id="{D4657DD7-76B8-4DCE-A4E8-3605104592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36200" y="1511300"/>
            <a:ext cx="3924300" cy="3962400"/>
          </a:xfrm>
          <a:prstGeom prst="ellipse">
            <a:avLst/>
          </a:prstGeom>
          <a:ln>
            <a:noFill/>
          </a:ln>
          <a:effectLst/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05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>
            <a:extLst>
              <a:ext uri="{FF2B5EF4-FFF2-40B4-BE49-F238E27FC236}">
                <a16:creationId xmlns:a16="http://schemas.microsoft.com/office/drawing/2014/main" id="{0FDD2684-854A-4730-BAE0-7AA709D989C2}"/>
              </a:ext>
            </a:extLst>
          </p:cNvPr>
          <p:cNvSpPr/>
          <p:nvPr userDrawn="1"/>
        </p:nvSpPr>
        <p:spPr>
          <a:xfrm>
            <a:off x="-1328" y="0"/>
            <a:ext cx="12193328" cy="796743"/>
          </a:xfrm>
          <a:prstGeom prst="rect">
            <a:avLst/>
          </a:prstGeom>
          <a:solidFill>
            <a:srgbClr val="F0F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4A73B8EA-0626-4D87-BE6A-7AA6395531FC}"/>
              </a:ext>
            </a:extLst>
          </p:cNvPr>
          <p:cNvSpPr/>
          <p:nvPr userDrawn="1"/>
        </p:nvSpPr>
        <p:spPr>
          <a:xfrm>
            <a:off x="-1328" y="788382"/>
            <a:ext cx="12204000" cy="18288"/>
          </a:xfrm>
          <a:prstGeom prst="rect">
            <a:avLst/>
          </a:prstGeom>
          <a:solidFill>
            <a:srgbClr val="0D8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D10C8E2-936E-432F-A6E9-3CC5A780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532" y="944361"/>
            <a:ext cx="10694814" cy="1003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DE8A10-9553-4475-97A1-1B0B3872E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6532" y="2166565"/>
            <a:ext cx="10694836" cy="4010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0" name="Prostokąt 39">
            <a:extLst>
              <a:ext uri="{FF2B5EF4-FFF2-40B4-BE49-F238E27FC236}">
                <a16:creationId xmlns:a16="http://schemas.microsoft.com/office/drawing/2014/main" id="{C2778FE1-AC24-4DDB-9852-C4FA69C38CF9}"/>
              </a:ext>
            </a:extLst>
          </p:cNvPr>
          <p:cNvSpPr/>
          <p:nvPr userDrawn="1"/>
        </p:nvSpPr>
        <p:spPr>
          <a:xfrm>
            <a:off x="-3192" y="6176962"/>
            <a:ext cx="12195192" cy="682664"/>
          </a:xfrm>
          <a:prstGeom prst="rect">
            <a:avLst/>
          </a:prstGeom>
          <a:solidFill>
            <a:srgbClr val="F0F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Prostokąt 42">
            <a:extLst>
              <a:ext uri="{FF2B5EF4-FFF2-40B4-BE49-F238E27FC236}">
                <a16:creationId xmlns:a16="http://schemas.microsoft.com/office/drawing/2014/main" id="{848AC858-1440-42F6-A1BF-4FEDEBA79A08}"/>
              </a:ext>
            </a:extLst>
          </p:cNvPr>
          <p:cNvSpPr/>
          <p:nvPr userDrawn="1"/>
        </p:nvSpPr>
        <p:spPr>
          <a:xfrm>
            <a:off x="-5483" y="6161311"/>
            <a:ext cx="12204000" cy="18288"/>
          </a:xfrm>
          <a:prstGeom prst="rect">
            <a:avLst/>
          </a:prstGeom>
          <a:solidFill>
            <a:srgbClr val="0D8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51" name="Obraz 50">
            <a:extLst>
              <a:ext uri="{FF2B5EF4-FFF2-40B4-BE49-F238E27FC236}">
                <a16:creationId xmlns:a16="http://schemas.microsoft.com/office/drawing/2014/main" id="{6ED630BE-3D5F-480B-89E6-47BAC798824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56" y="153136"/>
            <a:ext cx="448615" cy="458443"/>
          </a:xfrm>
          <a:prstGeom prst="rect">
            <a:avLst/>
          </a:prstGeom>
        </p:spPr>
      </p:pic>
      <p:sp>
        <p:nvSpPr>
          <p:cNvPr id="52" name="Prostokąt 51">
            <a:extLst>
              <a:ext uri="{FF2B5EF4-FFF2-40B4-BE49-F238E27FC236}">
                <a16:creationId xmlns:a16="http://schemas.microsoft.com/office/drawing/2014/main" id="{FBAE3ECD-7EC1-41C6-85A5-E055A49B228D}"/>
              </a:ext>
            </a:extLst>
          </p:cNvPr>
          <p:cNvSpPr/>
          <p:nvPr userDrawn="1"/>
        </p:nvSpPr>
        <p:spPr>
          <a:xfrm rot="5400000">
            <a:off x="4810" y="397709"/>
            <a:ext cx="523367" cy="14813"/>
          </a:xfrm>
          <a:prstGeom prst="rect">
            <a:avLst/>
          </a:prstGeom>
          <a:solidFill>
            <a:srgbClr val="0D8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9" name="pole tekstowe 58">
            <a:extLst>
              <a:ext uri="{FF2B5EF4-FFF2-40B4-BE49-F238E27FC236}">
                <a16:creationId xmlns:a16="http://schemas.microsoft.com/office/drawing/2014/main" id="{6F73D5E2-3AA6-4127-9115-578E771F9E4C}"/>
              </a:ext>
            </a:extLst>
          </p:cNvPr>
          <p:cNvSpPr txBox="1"/>
          <p:nvPr userDrawn="1"/>
        </p:nvSpPr>
        <p:spPr>
          <a:xfrm>
            <a:off x="430027" y="181341"/>
            <a:ext cx="9463233" cy="439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1100" b="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3</a:t>
            </a:r>
            <a:r>
              <a:rPr lang="en-US" sz="1100" b="0" baseline="3000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RD</a:t>
            </a:r>
            <a:r>
              <a:rPr lang="en-US" sz="1100" b="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INTERNATIONAL SCIENTIFIC CONFERENCE ON THE "DILEMMAS OF HUMAN NUTRITION SCIENCES</a:t>
            </a:r>
            <a:br>
              <a:rPr lang="pl-PL" sz="1100" b="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100" b="0" dirty="0">
                <a:solidFill>
                  <a:srgbClr val="068443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- TODAY AND TOMORROW" SERIES "NUTRITION AND WOMEN'S HEALTH"</a:t>
            </a:r>
            <a:endParaRPr lang="pl-PL" sz="1100" b="0" dirty="0">
              <a:solidFill>
                <a:srgbClr val="068443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5ECA7B7-6AEA-4AC9-B770-488F1488921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009" y="123323"/>
            <a:ext cx="525155" cy="525155"/>
          </a:xfrm>
          <a:prstGeom prst="rect">
            <a:avLst/>
          </a:prstGeom>
        </p:spPr>
      </p:pic>
      <p:sp>
        <p:nvSpPr>
          <p:cNvPr id="18" name="Prostokąt 17">
            <a:extLst>
              <a:ext uri="{FF2B5EF4-FFF2-40B4-BE49-F238E27FC236}">
                <a16:creationId xmlns:a16="http://schemas.microsoft.com/office/drawing/2014/main" id="{958A6B24-917F-42CB-A93B-AD99F2D1BD20}"/>
              </a:ext>
            </a:extLst>
          </p:cNvPr>
          <p:cNvSpPr/>
          <p:nvPr userDrawn="1"/>
        </p:nvSpPr>
        <p:spPr>
          <a:xfrm rot="5400000">
            <a:off x="11123070" y="397706"/>
            <a:ext cx="523367" cy="14813"/>
          </a:xfrm>
          <a:prstGeom prst="rect">
            <a:avLst/>
          </a:prstGeom>
          <a:solidFill>
            <a:srgbClr val="0D8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081EF08E-51A8-4638-AB30-A2FE63A8725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962" y="5610859"/>
            <a:ext cx="1117941" cy="1117941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D090E296-4F32-4DD7-A2A5-6F85D586C15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79" y="6295727"/>
            <a:ext cx="2158261" cy="4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9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48B0A6-BD56-4C1A-81F4-D1DF93442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874172B-DFD3-4A9A-8FB1-7B4DFB149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 / Institution </a:t>
            </a:r>
          </a:p>
        </p:txBody>
      </p:sp>
    </p:spTree>
    <p:extLst>
      <p:ext uri="{BB962C8B-B14F-4D97-AF65-F5344CB8AC3E}">
        <p14:creationId xmlns:p14="http://schemas.microsoft.com/office/powerpoint/2010/main" val="201902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A1A598-4527-47E8-8030-EF5BC90C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A36A9E-41D8-409D-B59B-1D903554D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76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85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Methods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05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7D1DB9-652E-404F-ABFB-DC063667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E3676526-F536-4BE3-8E2F-79EE6F7440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490746"/>
              </p:ext>
            </p:extLst>
          </p:nvPr>
        </p:nvGraphicFramePr>
        <p:xfrm>
          <a:off x="586532" y="2596146"/>
          <a:ext cx="5348481" cy="2656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375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3211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bieskozielony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6E6225F54E2B45BA1A26EBEDB9241E" ma:contentTypeVersion="9" ma:contentTypeDescription="Utwórz nowy dokument." ma:contentTypeScope="" ma:versionID="cddd818109db53cafaef174e64edf9e8">
  <xsd:schema xmlns:xsd="http://www.w3.org/2001/XMLSchema" xmlns:xs="http://www.w3.org/2001/XMLSchema" xmlns:p="http://schemas.microsoft.com/office/2006/metadata/properties" xmlns:ns2="4fdd9d96-6531-4bcd-abc0-09218a3f93fc" xmlns:ns3="9566abe1-1544-40dd-ad35-34cc2bfbb490" targetNamespace="http://schemas.microsoft.com/office/2006/metadata/properties" ma:root="true" ma:fieldsID="20dc93c7e51d83ce73c347dc3027b706" ns2:_="" ns3:_="">
    <xsd:import namespace="4fdd9d96-6531-4bcd-abc0-09218a3f93fc"/>
    <xsd:import namespace="9566abe1-1544-40dd-ad35-34cc2bfbb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d9d96-6531-4bcd-abc0-09218a3f9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Tagi obrazów" ma:readOnly="false" ma:fieldId="{5cf76f15-5ced-4ddc-b409-7134ff3c332f}" ma:taxonomyMulti="true" ma:sspId="660167a2-3c9f-4620-b3a9-795feac5ce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6abe1-1544-40dd-ad35-34cc2bfbb49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7a42c21-f441-4c46-8f6d-58881a95d97e}" ma:internalName="TaxCatchAll" ma:showField="CatchAllData" ma:web="9566abe1-1544-40dd-ad35-34cc2bfbb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66abe1-1544-40dd-ad35-34cc2bfbb490" xsi:nil="true"/>
    <lcf76f155ced4ddcb4097134ff3c332f xmlns="4fdd9d96-6531-4bcd-abc0-09218a3f93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0519EA-2B4E-45EE-BEAB-2BCB997829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d9d96-6531-4bcd-abc0-09218a3f93fc"/>
    <ds:schemaRef ds:uri="9566abe1-1544-40dd-ad35-34cc2bfbb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571001-1776-413A-A65A-69E87B0218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B2BEC5-E418-4187-A9AF-712F9D96FE9C}">
  <ds:schemaRefs>
    <ds:schemaRef ds:uri="http://schemas.microsoft.com/office/2006/metadata/properties"/>
    <ds:schemaRef ds:uri="http://schemas.microsoft.com/office/infopath/2007/PartnerControls"/>
    <ds:schemaRef ds:uri="9566abe1-1544-40dd-ad35-34cc2bfbb490"/>
    <ds:schemaRef ds:uri="4fdd9d96-6531-4bcd-abc0-09218a3f93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</TotalTime>
  <Words>13</Words>
  <Application>Microsoft Office PowerPoint</Application>
  <PresentationFormat>Panoramiczny</PresentationFormat>
  <Paragraphs>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Lato</vt:lpstr>
      <vt:lpstr>Motyw pakietu Office</vt:lpstr>
      <vt:lpstr>Title </vt:lpstr>
      <vt:lpstr>Background</vt:lpstr>
      <vt:lpstr>Aims</vt:lpstr>
      <vt:lpstr>Material and Methods</vt:lpstr>
      <vt:lpstr>Results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 Kmiecik</dc:creator>
  <cp:lastModifiedBy>Jakub Kurek</cp:lastModifiedBy>
  <cp:revision>78</cp:revision>
  <dcterms:created xsi:type="dcterms:W3CDTF">2021-10-02T15:07:15Z</dcterms:created>
  <dcterms:modified xsi:type="dcterms:W3CDTF">2023-04-14T10:43:19Z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0x010100186E6225F54E2B45BA1A26EBEDB9241E</vt:lpwstr>
  </property>
</Properties>
</file>