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6"/>
  </p:notesMasterIdLst>
  <p:sldIdLst>
    <p:sldId id="256" r:id="rId5"/>
  </p:sldIdLst>
  <p:sldSz cx="21240750" cy="30240288"/>
  <p:notesSz cx="6858000" cy="9144000"/>
  <p:defaultTextStyle>
    <a:defPPr>
      <a:defRPr lang="en-US"/>
    </a:defPPr>
    <a:lvl1pPr marL="0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1pPr>
    <a:lvl2pPr marL="322052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2pPr>
    <a:lvl3pPr marL="644103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3pPr>
    <a:lvl4pPr marL="966155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4pPr>
    <a:lvl5pPr marL="1288207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5pPr>
    <a:lvl6pPr marL="1610258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6pPr>
    <a:lvl7pPr marL="1932310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7pPr>
    <a:lvl8pPr marL="2254362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8pPr>
    <a:lvl9pPr marL="2576413" algn="l" defTabSz="322052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42"/>
    <a:srgbClr val="0D8547"/>
    <a:srgbClr val="F0F7EB"/>
    <a:srgbClr val="068443"/>
    <a:srgbClr val="00A0E3"/>
    <a:srgbClr val="EE7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6BC0E-1C34-471F-A830-D3C815644FCA}" v="1" dt="2021-12-04T23:14:36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>
        <p:scale>
          <a:sx n="10" d="100"/>
          <a:sy n="10" d="100"/>
        </p:scale>
        <p:origin x="3096" y="9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Człapka-Matyasik" userId="S::magdalena.czlapka@uppoz.onmicrosoft.com::78f17ad4-60c4-4914-9bc1-fe7b2532bd63" providerId="AD" clId="Web-{3266BC0E-1C34-471F-A830-D3C815644FCA}"/>
    <pc:docChg chg="addSld">
      <pc:chgData name="Magdalena Człapka-Matyasik" userId="S::magdalena.czlapka@uppoz.onmicrosoft.com::78f17ad4-60c4-4914-9bc1-fe7b2532bd63" providerId="AD" clId="Web-{3266BC0E-1C34-471F-A830-D3C815644FCA}" dt="2021-12-04T23:14:36.116" v="0"/>
      <pc:docMkLst>
        <pc:docMk/>
      </pc:docMkLst>
      <pc:sldChg chg="new">
        <pc:chgData name="Magdalena Człapka-Matyasik" userId="S::magdalena.czlapka@uppoz.onmicrosoft.com::78f17ad4-60c4-4914-9bc1-fe7b2532bd63" providerId="AD" clId="Web-{3266BC0E-1C34-471F-A830-D3C815644FCA}" dt="2021-12-04T23:14:36.116" v="0"/>
        <pc:sldMkLst>
          <pc:docMk/>
          <pc:sldMk cId="201902108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889D-844A-479D-ACAD-76CC7F3CFEAD}" type="datetimeFigureOut">
              <a:rPr lang="pl-PL" smtClean="0"/>
              <a:t>14.04.2023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6C0B1-E00E-44FD-833B-EA4CAAD22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3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1pPr>
    <a:lvl2pPr marL="1234650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2pPr>
    <a:lvl3pPr marL="2469302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3pPr>
    <a:lvl4pPr marL="3703954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4pPr>
    <a:lvl5pPr marL="4938604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5pPr>
    <a:lvl6pPr marL="6173254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6pPr>
    <a:lvl7pPr marL="7407903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7pPr>
    <a:lvl8pPr marL="8642555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8pPr>
    <a:lvl9pPr marL="9877205" algn="l" defTabSz="2469302" rtl="0" eaLnBrk="1" latinLnBrk="0" hangingPunct="1">
      <a:defRPr sz="32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9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4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65A80-3C19-4AFD-9601-A3A192660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5094" y="4949051"/>
            <a:ext cx="15930563" cy="10528100"/>
          </a:xfrm>
        </p:spPr>
        <p:txBody>
          <a:bodyPr anchor="b">
            <a:normAutofit/>
          </a:bodyPr>
          <a:lstStyle>
            <a:lvl1pPr algn="ctr">
              <a:defRPr sz="3789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367CF3-4131-4273-B7A8-837FC012C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1684">
                <a:latin typeface="Century Gothic" panose="020B0502020202020204" pitchFamily="34" charset="0"/>
              </a:defRPr>
            </a:lvl1pPr>
            <a:lvl2pPr marL="320765" indent="0" algn="ctr">
              <a:buNone/>
              <a:defRPr sz="1403"/>
            </a:lvl2pPr>
            <a:lvl3pPr marL="641530" indent="0" algn="ctr">
              <a:buNone/>
              <a:defRPr sz="1263"/>
            </a:lvl3pPr>
            <a:lvl4pPr marL="962297" indent="0" algn="ctr">
              <a:buNone/>
              <a:defRPr sz="1123"/>
            </a:lvl4pPr>
            <a:lvl5pPr marL="1283062" indent="0" algn="ctr">
              <a:buNone/>
              <a:defRPr sz="1123"/>
            </a:lvl5pPr>
            <a:lvl6pPr marL="1603828" indent="0" algn="ctr">
              <a:buNone/>
              <a:defRPr sz="1123"/>
            </a:lvl6pPr>
            <a:lvl7pPr marL="1924593" indent="0" algn="ctr">
              <a:buNone/>
              <a:defRPr sz="1123"/>
            </a:lvl7pPr>
            <a:lvl8pPr marL="2245359" indent="0" algn="ctr">
              <a:buNone/>
              <a:defRPr sz="1123"/>
            </a:lvl8pPr>
            <a:lvl9pPr marL="2566124" indent="0" algn="ctr">
              <a:buNone/>
              <a:defRPr sz="1123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18" name="Symbol zastępczy obrazu 17">
            <a:extLst>
              <a:ext uri="{FF2B5EF4-FFF2-40B4-BE49-F238E27FC236}">
                <a16:creationId xmlns:a16="http://schemas.microsoft.com/office/drawing/2014/main" id="{DE73999C-3CDA-49B9-9D9A-33762DF03F7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2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8CEAE1-27AC-41E2-8052-948F6892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CC8BD2-8EDB-4BB0-9F7D-4C27B7C5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4E54F51D-A25B-4E4D-BF2E-8396DA41CB8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372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91B51-8B8F-437E-9A23-18B61019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39" y="7539087"/>
            <a:ext cx="18320147" cy="12579117"/>
          </a:xfrm>
        </p:spPr>
        <p:txBody>
          <a:bodyPr anchor="b"/>
          <a:lstStyle>
            <a:lvl1pPr>
              <a:defRPr sz="4209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35C316-7CD4-4829-9994-4BE559D8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239" y="20237199"/>
            <a:ext cx="18320147" cy="6615060"/>
          </a:xfrm>
        </p:spPr>
        <p:txBody>
          <a:bodyPr/>
          <a:lstStyle>
            <a:lvl1pPr marL="0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1pPr>
            <a:lvl2pPr marL="32076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2pPr>
            <a:lvl3pPr marL="641530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3pPr>
            <a:lvl4pPr marL="962297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4pPr>
            <a:lvl5pPr marL="1283062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5pPr>
            <a:lvl6pPr marL="1603828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6pPr>
            <a:lvl7pPr marL="1924593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7pPr>
            <a:lvl8pPr marL="2245359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8pPr>
            <a:lvl9pPr marL="2566124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7D1A59AC-E245-4CB5-B548-14FB83AE32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01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361AAF-BC40-4687-B19A-BB066DC6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03" y="4164153"/>
            <a:ext cx="18320147" cy="3525819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6C7353-4915-425D-8C9D-7AE964708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0302" y="8050077"/>
            <a:ext cx="9027319" cy="1918718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CD80F8-A57E-45D6-B368-E6B03B9D0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3129" y="8050077"/>
            <a:ext cx="9027319" cy="1918718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136A0562-4ABD-4630-9242-E28DEFA267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187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75974-B2A1-45B2-9324-155A525F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69" y="3822052"/>
            <a:ext cx="18320147" cy="333202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CADB19-E0B6-4D31-811D-C703FB7A9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073" y="7413074"/>
            <a:ext cx="8985832" cy="3633032"/>
          </a:xfrm>
        </p:spPr>
        <p:txBody>
          <a:bodyPr anchor="b"/>
          <a:lstStyle>
            <a:lvl1pPr marL="0" indent="0">
              <a:buNone/>
              <a:defRPr sz="1684" b="1"/>
            </a:lvl1pPr>
            <a:lvl2pPr marL="320765" indent="0">
              <a:buNone/>
              <a:defRPr sz="1403" b="1"/>
            </a:lvl2pPr>
            <a:lvl3pPr marL="641530" indent="0">
              <a:buNone/>
              <a:defRPr sz="1263" b="1"/>
            </a:lvl3pPr>
            <a:lvl4pPr marL="962297" indent="0">
              <a:buNone/>
              <a:defRPr sz="1123" b="1"/>
            </a:lvl4pPr>
            <a:lvl5pPr marL="1283062" indent="0">
              <a:buNone/>
              <a:defRPr sz="1123" b="1"/>
            </a:lvl5pPr>
            <a:lvl6pPr marL="1603828" indent="0">
              <a:buNone/>
              <a:defRPr sz="1123" b="1"/>
            </a:lvl6pPr>
            <a:lvl7pPr marL="1924593" indent="0">
              <a:buNone/>
              <a:defRPr sz="1123" b="1"/>
            </a:lvl7pPr>
            <a:lvl8pPr marL="2245359" indent="0">
              <a:buNone/>
              <a:defRPr sz="1123" b="1"/>
            </a:lvl8pPr>
            <a:lvl9pPr marL="2566124" indent="0">
              <a:buNone/>
              <a:defRPr sz="1123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A06C89-E435-4723-A74F-1C65363E3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3073" y="11046106"/>
            <a:ext cx="8985832" cy="16247157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1A92D1-18D4-4DA4-A24A-4710466B6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753131" y="7413074"/>
            <a:ext cx="9030085" cy="3633032"/>
          </a:xfrm>
        </p:spPr>
        <p:txBody>
          <a:bodyPr anchor="b"/>
          <a:lstStyle>
            <a:lvl1pPr marL="0" indent="0">
              <a:buNone/>
              <a:defRPr sz="1684" b="1"/>
            </a:lvl1pPr>
            <a:lvl2pPr marL="320765" indent="0">
              <a:buNone/>
              <a:defRPr sz="1403" b="1"/>
            </a:lvl2pPr>
            <a:lvl3pPr marL="641530" indent="0">
              <a:buNone/>
              <a:defRPr sz="1263" b="1"/>
            </a:lvl3pPr>
            <a:lvl4pPr marL="962297" indent="0">
              <a:buNone/>
              <a:defRPr sz="1123" b="1"/>
            </a:lvl4pPr>
            <a:lvl5pPr marL="1283062" indent="0">
              <a:buNone/>
              <a:defRPr sz="1123" b="1"/>
            </a:lvl5pPr>
            <a:lvl6pPr marL="1603828" indent="0">
              <a:buNone/>
              <a:defRPr sz="1123" b="1"/>
            </a:lvl6pPr>
            <a:lvl7pPr marL="1924593" indent="0">
              <a:buNone/>
              <a:defRPr sz="1123" b="1"/>
            </a:lvl7pPr>
            <a:lvl8pPr marL="2245359" indent="0">
              <a:buNone/>
              <a:defRPr sz="1123" b="1"/>
            </a:lvl8pPr>
            <a:lvl9pPr marL="2566124" indent="0">
              <a:buNone/>
              <a:defRPr sz="1123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2737573-42DD-4F9B-8187-8DC9C4D37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753131" y="11046106"/>
            <a:ext cx="9030085" cy="162471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obrazu 17">
            <a:extLst>
              <a:ext uri="{FF2B5EF4-FFF2-40B4-BE49-F238E27FC236}">
                <a16:creationId xmlns:a16="http://schemas.microsoft.com/office/drawing/2014/main" id="{3EF8CF4C-6385-4642-8733-73195A4E26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617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013D-1C70-403F-B797-F06F87D7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" name="Symbol zastępczy obrazu 17">
            <a:extLst>
              <a:ext uri="{FF2B5EF4-FFF2-40B4-BE49-F238E27FC236}">
                <a16:creationId xmlns:a16="http://schemas.microsoft.com/office/drawing/2014/main" id="{98E6B2B0-B8AC-4613-AD0D-D11D1BFE128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81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obrazu 17">
            <a:extLst>
              <a:ext uri="{FF2B5EF4-FFF2-40B4-BE49-F238E27FC236}">
                <a16:creationId xmlns:a16="http://schemas.microsoft.com/office/drawing/2014/main" id="{2D5504BD-5A48-4B44-8695-4D7B1C74B7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92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AAD90-7AE3-4A2A-8A4A-BC9CB2DD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74" y="4354041"/>
            <a:ext cx="6850694" cy="4718040"/>
          </a:xfrm>
        </p:spPr>
        <p:txBody>
          <a:bodyPr anchor="b"/>
          <a:lstStyle>
            <a:lvl1pPr>
              <a:defRPr sz="2245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E5A58-816C-4339-A639-D905041D9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0086" y="4354054"/>
            <a:ext cx="10753130" cy="21490205"/>
          </a:xfrm>
        </p:spPr>
        <p:txBody>
          <a:bodyPr/>
          <a:lstStyle>
            <a:lvl1pPr>
              <a:defRPr sz="2245"/>
            </a:lvl1pPr>
            <a:lvl2pPr>
              <a:defRPr sz="1964"/>
            </a:lvl2pPr>
            <a:lvl3pPr>
              <a:defRPr sz="1684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FDF757-58CC-4C62-84EF-A4BC5C77D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074" y="9072087"/>
            <a:ext cx="6850694" cy="16807162"/>
          </a:xfrm>
        </p:spPr>
        <p:txBody>
          <a:bodyPr/>
          <a:lstStyle>
            <a:lvl1pPr marL="0" indent="0">
              <a:buNone/>
              <a:defRPr sz="1123"/>
            </a:lvl1pPr>
            <a:lvl2pPr marL="320765" indent="0">
              <a:buNone/>
              <a:defRPr sz="982"/>
            </a:lvl2pPr>
            <a:lvl3pPr marL="641530" indent="0">
              <a:buNone/>
              <a:defRPr sz="841"/>
            </a:lvl3pPr>
            <a:lvl4pPr marL="962297" indent="0">
              <a:buNone/>
              <a:defRPr sz="702"/>
            </a:lvl4pPr>
            <a:lvl5pPr marL="1283062" indent="0">
              <a:buNone/>
              <a:defRPr sz="702"/>
            </a:lvl5pPr>
            <a:lvl6pPr marL="1603828" indent="0">
              <a:buNone/>
              <a:defRPr sz="702"/>
            </a:lvl6pPr>
            <a:lvl7pPr marL="1924593" indent="0">
              <a:buNone/>
              <a:defRPr sz="702"/>
            </a:lvl7pPr>
            <a:lvl8pPr marL="2245359" indent="0">
              <a:buNone/>
              <a:defRPr sz="702"/>
            </a:lvl8pPr>
            <a:lvl9pPr marL="2566124" indent="0">
              <a:buNone/>
              <a:defRPr sz="7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FD1FF764-AFD4-4F70-B612-5E316B89660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6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13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52057-92BC-4EE5-BA9C-1543C843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74" y="4354044"/>
            <a:ext cx="6850694" cy="4718045"/>
          </a:xfrm>
        </p:spPr>
        <p:txBody>
          <a:bodyPr anchor="b"/>
          <a:lstStyle>
            <a:lvl1pPr>
              <a:defRPr sz="224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DDE6C07-F2DA-4E85-B5DE-47039964D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30086" y="4354054"/>
            <a:ext cx="10753130" cy="21490205"/>
          </a:xfrm>
        </p:spPr>
        <p:txBody>
          <a:bodyPr/>
          <a:lstStyle>
            <a:lvl1pPr marL="0" indent="0">
              <a:buNone/>
              <a:defRPr sz="2245"/>
            </a:lvl1pPr>
            <a:lvl2pPr marL="320765" indent="0">
              <a:buNone/>
              <a:defRPr sz="1964"/>
            </a:lvl2pPr>
            <a:lvl3pPr marL="641530" indent="0">
              <a:buNone/>
              <a:defRPr sz="1684"/>
            </a:lvl3pPr>
            <a:lvl4pPr marL="962297" indent="0">
              <a:buNone/>
              <a:defRPr sz="1403"/>
            </a:lvl4pPr>
            <a:lvl5pPr marL="1283062" indent="0">
              <a:buNone/>
              <a:defRPr sz="1403"/>
            </a:lvl5pPr>
            <a:lvl6pPr marL="1603828" indent="0">
              <a:buNone/>
              <a:defRPr sz="1403"/>
            </a:lvl6pPr>
            <a:lvl7pPr marL="1924593" indent="0">
              <a:buNone/>
              <a:defRPr sz="1403"/>
            </a:lvl7pPr>
            <a:lvl8pPr marL="2245359" indent="0">
              <a:buNone/>
              <a:defRPr sz="1403"/>
            </a:lvl8pPr>
            <a:lvl9pPr marL="2566124" indent="0">
              <a:buNone/>
              <a:defRPr sz="1403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7B4921-FFE0-41F1-B38E-AF995155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074" y="9072087"/>
            <a:ext cx="6850694" cy="16807162"/>
          </a:xfrm>
        </p:spPr>
        <p:txBody>
          <a:bodyPr/>
          <a:lstStyle>
            <a:lvl1pPr marL="0" indent="0">
              <a:buNone/>
              <a:defRPr sz="1123"/>
            </a:lvl1pPr>
            <a:lvl2pPr marL="320765" indent="0">
              <a:buNone/>
              <a:defRPr sz="982"/>
            </a:lvl2pPr>
            <a:lvl3pPr marL="641530" indent="0">
              <a:buNone/>
              <a:defRPr sz="841"/>
            </a:lvl3pPr>
            <a:lvl4pPr marL="962297" indent="0">
              <a:buNone/>
              <a:defRPr sz="702"/>
            </a:lvl4pPr>
            <a:lvl5pPr marL="1283062" indent="0">
              <a:buNone/>
              <a:defRPr sz="702"/>
            </a:lvl5pPr>
            <a:lvl6pPr marL="1603828" indent="0">
              <a:buNone/>
              <a:defRPr sz="702"/>
            </a:lvl6pPr>
            <a:lvl7pPr marL="1924593" indent="0">
              <a:buNone/>
              <a:defRPr sz="702"/>
            </a:lvl7pPr>
            <a:lvl8pPr marL="2245359" indent="0">
              <a:buNone/>
              <a:defRPr sz="702"/>
            </a:lvl8pPr>
            <a:lvl9pPr marL="2566124" indent="0">
              <a:buNone/>
              <a:defRPr sz="7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D4657DD7-76B8-4DCE-A4E8-3605104592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054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19777-FC43-477C-AE19-E7AB5133F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1856811-931D-48EE-B095-D02EAF12E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6CF1775D-AF75-4C5F-8106-5C06512C848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146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6553D6-E0AC-4298-8EC5-09E2C2A71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200412" y="3990471"/>
            <a:ext cx="4580037" cy="23246791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9FCD8F-CB56-434A-9367-9119CF5D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60301" y="3990471"/>
            <a:ext cx="13474601" cy="2324679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E8582FBE-AAEF-4A53-9C99-CFDEE474F7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33380" y="6664064"/>
            <a:ext cx="6836866" cy="17472166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0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4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1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2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E5628DE-66C1-4E0C-9052-22418428E526}"/>
              </a:ext>
            </a:extLst>
          </p:cNvPr>
          <p:cNvSpPr/>
          <p:nvPr userDrawn="1"/>
        </p:nvSpPr>
        <p:spPr>
          <a:xfrm>
            <a:off x="-2313" y="3"/>
            <a:ext cx="21243064" cy="1610019"/>
          </a:xfrm>
          <a:prstGeom prst="rect">
            <a:avLst/>
          </a:prstGeom>
          <a:solidFill>
            <a:srgbClr val="F0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56BAE6B7-0F3B-4894-8EFB-52047C3DD29D}"/>
              </a:ext>
            </a:extLst>
          </p:cNvPr>
          <p:cNvSpPr/>
          <p:nvPr userDrawn="1"/>
        </p:nvSpPr>
        <p:spPr>
          <a:xfrm>
            <a:off x="-2312" y="1597548"/>
            <a:ext cx="21261656" cy="80640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C1DE994-4C31-4ACD-BFE4-953C3E7A6C65}"/>
              </a:ext>
            </a:extLst>
          </p:cNvPr>
          <p:cNvSpPr/>
          <p:nvPr userDrawn="1"/>
        </p:nvSpPr>
        <p:spPr>
          <a:xfrm>
            <a:off x="-5560" y="28791546"/>
            <a:ext cx="21246311" cy="1455912"/>
          </a:xfrm>
          <a:prstGeom prst="rect">
            <a:avLst/>
          </a:prstGeom>
          <a:solidFill>
            <a:srgbClr val="F0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AAC2D8C8-4EE8-45A6-B7B6-3D47AE5AC8AB}"/>
              </a:ext>
            </a:extLst>
          </p:cNvPr>
          <p:cNvSpPr/>
          <p:nvPr userDrawn="1"/>
        </p:nvSpPr>
        <p:spPr>
          <a:xfrm>
            <a:off x="-9551" y="28726501"/>
            <a:ext cx="21261656" cy="80640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A76259F-96F0-40D8-B957-7E6E0EB8C954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73" y="28974288"/>
            <a:ext cx="5231781" cy="108027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22119882-A311-4658-8C4D-688B8EA678BB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566" y="313571"/>
            <a:ext cx="929522" cy="956517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CEA0020-4A30-4A17-BB13-D480EC419EEC}"/>
              </a:ext>
            </a:extLst>
          </p:cNvPr>
          <p:cNvSpPr txBox="1"/>
          <p:nvPr userDrawn="1"/>
        </p:nvSpPr>
        <p:spPr>
          <a:xfrm>
            <a:off x="1289633" y="395600"/>
            <a:ext cx="16795088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561"/>
              </a:spcAft>
            </a:pPr>
            <a:r>
              <a:rPr lang="en-US" sz="2245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3</a:t>
            </a:r>
            <a:r>
              <a:rPr lang="en-US" sz="2245" b="0" baseline="3000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RD</a:t>
            </a:r>
            <a:r>
              <a:rPr lang="en-US" sz="2245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INTERNATIONAL SCIENTIFIC CONFERENCE ON THE "DILEMMAS OF HUMAN NUTRITION SCIENCES</a:t>
            </a:r>
            <a:br>
              <a:rPr lang="pl-PL" sz="2245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245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TODAY AND TOMORROW" SERIES "NUTRITION AND WOMEN'S HEALTH"</a:t>
            </a:r>
            <a:endParaRPr lang="pl-PL" sz="2245" b="0" dirty="0">
              <a:solidFill>
                <a:srgbClr val="068443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23A10FF4-779F-4186-ABEC-D66BAC51CCD1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364" y="326925"/>
            <a:ext cx="1131920" cy="1139822"/>
          </a:xfrm>
          <a:prstGeom prst="rect">
            <a:avLst/>
          </a:prstGeom>
        </p:spPr>
      </p:pic>
      <p:sp>
        <p:nvSpPr>
          <p:cNvPr id="16" name="Prostokąt 15">
            <a:extLst>
              <a:ext uri="{FF2B5EF4-FFF2-40B4-BE49-F238E27FC236}">
                <a16:creationId xmlns:a16="http://schemas.microsoft.com/office/drawing/2014/main" id="{71D99289-09AA-4D98-82D7-D4D6E4D8BF15}"/>
              </a:ext>
            </a:extLst>
          </p:cNvPr>
          <p:cNvSpPr/>
          <p:nvPr userDrawn="1"/>
        </p:nvSpPr>
        <p:spPr>
          <a:xfrm rot="5400000">
            <a:off x="411757" y="790483"/>
            <a:ext cx="856403" cy="31785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 dirty="0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E3FC91A0-6D47-4599-8327-F9454C677E6D}"/>
              </a:ext>
            </a:extLst>
          </p:cNvPr>
          <p:cNvSpPr/>
          <p:nvPr userDrawn="1"/>
        </p:nvSpPr>
        <p:spPr>
          <a:xfrm rot="5400000">
            <a:off x="19132714" y="831446"/>
            <a:ext cx="856403" cy="31785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44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D3E2D27-7DF8-4B2A-AC9D-56FCE24B21E8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842" y="27576780"/>
            <a:ext cx="2364358" cy="238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2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674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48B0A6-BD56-4C1A-81F4-D1DF93442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854" y="2324611"/>
            <a:ext cx="17859517" cy="2508646"/>
          </a:xfrm>
          <a:solidFill>
            <a:schemeClr val="accent6">
              <a:lumMod val="20000"/>
              <a:lumOff val="80000"/>
              <a:alpha val="79000"/>
            </a:schemeClr>
          </a:solidFill>
          <a:ln>
            <a:noFill/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6000" dirty="0">
                <a:latin typeface="+mn-lt"/>
              </a:rPr>
              <a:t>Title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latin typeface="+mn-lt"/>
              </a:rPr>
              <a:t>Names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latin typeface="+mn-lt"/>
              </a:rPr>
              <a:t>Institution</a:t>
            </a:r>
            <a:endParaRPr lang="pl-PL" sz="60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874172B-DFD3-4A9A-8FB1-7B4DFB149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853" y="6006777"/>
            <a:ext cx="10047255" cy="6423995"/>
          </a:xfr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/>
          <a:lstStyle/>
          <a:p>
            <a:r>
              <a:rPr lang="en-US" sz="4400" dirty="0">
                <a:latin typeface="+mn-lt"/>
              </a:rPr>
              <a:t>Background/Intro</a:t>
            </a:r>
            <a:endParaRPr lang="pl-PL" sz="4400" dirty="0">
              <a:latin typeface="+mn-lt"/>
            </a:endParaRPr>
          </a:p>
          <a:p>
            <a:endParaRPr lang="en-US" sz="4000" dirty="0">
              <a:latin typeface="+mn-lt"/>
            </a:endParaRPr>
          </a:p>
          <a:p>
            <a:endParaRPr lang="pl-PL" sz="2000" dirty="0">
              <a:latin typeface="+mn-lt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2874172B-DFD3-4A9A-8FB1-7B4DFB149022}"/>
              </a:ext>
            </a:extLst>
          </p:cNvPr>
          <p:cNvSpPr txBox="1">
            <a:spLocks/>
          </p:cNvSpPr>
          <p:nvPr/>
        </p:nvSpPr>
        <p:spPr>
          <a:xfrm>
            <a:off x="344093" y="14095090"/>
            <a:ext cx="10047255" cy="6423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vert="horz" lIns="64153" tIns="32077" rIns="64153" bIns="32077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19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82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75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66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5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49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4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3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n-lt"/>
              </a:rPr>
              <a:t>Objectives</a:t>
            </a:r>
            <a:endParaRPr lang="pl-PL" sz="4400" dirty="0">
              <a:latin typeface="+mn-lt"/>
            </a:endParaRPr>
          </a:p>
          <a:p>
            <a:endParaRPr lang="pl-PL" sz="36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1684" dirty="0">
              <a:latin typeface="+mn-lt"/>
            </a:endParaRPr>
          </a:p>
          <a:p>
            <a:endParaRPr lang="pl-PL" sz="1684" dirty="0">
              <a:latin typeface="+mn-lt"/>
            </a:endParaRP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2874172B-DFD3-4A9A-8FB1-7B4DFB149022}"/>
              </a:ext>
            </a:extLst>
          </p:cNvPr>
          <p:cNvSpPr txBox="1">
            <a:spLocks/>
          </p:cNvSpPr>
          <p:nvPr/>
        </p:nvSpPr>
        <p:spPr>
          <a:xfrm>
            <a:off x="297854" y="21725015"/>
            <a:ext cx="10047255" cy="6469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vert="horz" lIns="64153" tIns="32077" rIns="64153" bIns="32077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19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82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75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66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5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49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4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3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n-lt"/>
              </a:rPr>
              <a:t>Material and Methods </a:t>
            </a:r>
          </a:p>
          <a:p>
            <a:endParaRPr lang="en-US" sz="1684" dirty="0">
              <a:latin typeface="+mn-lt"/>
            </a:endParaRPr>
          </a:p>
          <a:p>
            <a:endParaRPr lang="en-US" sz="1684" dirty="0">
              <a:latin typeface="+mn-lt"/>
            </a:endParaRPr>
          </a:p>
        </p:txBody>
      </p:sp>
      <p:sp>
        <p:nvSpPr>
          <p:cNvPr id="11" name="Podtytuł 2">
            <a:extLst>
              <a:ext uri="{FF2B5EF4-FFF2-40B4-BE49-F238E27FC236}">
                <a16:creationId xmlns:a16="http://schemas.microsoft.com/office/drawing/2014/main" id="{2874172B-DFD3-4A9A-8FB1-7B4DFB149022}"/>
              </a:ext>
            </a:extLst>
          </p:cNvPr>
          <p:cNvSpPr txBox="1">
            <a:spLocks/>
          </p:cNvSpPr>
          <p:nvPr/>
        </p:nvSpPr>
        <p:spPr>
          <a:xfrm>
            <a:off x="10836004" y="6006777"/>
            <a:ext cx="10047255" cy="22212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vert="horz" lIns="64153" tIns="32077" rIns="64153" bIns="32077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19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82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75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66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5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49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4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3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16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n-lt"/>
              </a:rPr>
              <a:t>Results and Discussion</a:t>
            </a:r>
            <a:endParaRPr lang="pl-PL" sz="4400" dirty="0">
              <a:latin typeface="+mn-lt"/>
            </a:endParaRPr>
          </a:p>
          <a:p>
            <a:r>
              <a:rPr lang="en-US" sz="4000" dirty="0">
                <a:latin typeface="+mn-lt"/>
              </a:rPr>
              <a:t> </a:t>
            </a:r>
          </a:p>
          <a:p>
            <a:endParaRPr lang="en-US" sz="3600" dirty="0">
              <a:latin typeface="+mn-lt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22C5A04-AEB2-4B19-B53A-C47D3F0E796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842" y="27576780"/>
            <a:ext cx="2364358" cy="238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10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6E6225F54E2B45BA1A26EBEDB9241E" ma:contentTypeVersion="9" ma:contentTypeDescription="Utwórz nowy dokument." ma:contentTypeScope="" ma:versionID="cddd818109db53cafaef174e64edf9e8">
  <xsd:schema xmlns:xsd="http://www.w3.org/2001/XMLSchema" xmlns:xs="http://www.w3.org/2001/XMLSchema" xmlns:p="http://schemas.microsoft.com/office/2006/metadata/properties" xmlns:ns2="4fdd9d96-6531-4bcd-abc0-09218a3f93fc" xmlns:ns3="9566abe1-1544-40dd-ad35-34cc2bfbb490" targetNamespace="http://schemas.microsoft.com/office/2006/metadata/properties" ma:root="true" ma:fieldsID="20dc93c7e51d83ce73c347dc3027b706" ns2:_="" ns3:_="">
    <xsd:import namespace="4fdd9d96-6531-4bcd-abc0-09218a3f93fc"/>
    <xsd:import namespace="9566abe1-1544-40dd-ad35-34cc2bfbb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d9d96-6531-4bcd-abc0-09218a3f9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660167a2-3c9f-4620-b3a9-795feac5ce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6abe1-1544-40dd-ad35-34cc2bfbb49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7a42c21-f441-4c46-8f6d-58881a95d97e}" ma:internalName="TaxCatchAll" ma:showField="CatchAllData" ma:web="9566abe1-1544-40dd-ad35-34cc2bfbb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66abe1-1544-40dd-ad35-34cc2bfbb490" xsi:nil="true"/>
    <lcf76f155ced4ddcb4097134ff3c332f xmlns="4fdd9d96-6531-4bcd-abc0-09218a3f93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571001-1776-413A-A65A-69E87B0218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0519EA-2B4E-45EE-BEAB-2BCB99782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d9d96-6531-4bcd-abc0-09218a3f93fc"/>
    <ds:schemaRef ds:uri="9566abe1-1544-40dd-ad35-34cc2bfbb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B2BEC5-E418-4187-A9AF-712F9D96FE9C}">
  <ds:schemaRefs>
    <ds:schemaRef ds:uri="9566abe1-1544-40dd-ad35-34cc2bfbb490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4fdd9d96-6531-4bcd-abc0-09218a3f93fc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16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</vt:lpstr>
      <vt:lpstr>Motyw pakietu Office</vt:lpstr>
      <vt:lpstr>Title Names Institution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 Kmiecik</dc:creator>
  <cp:lastModifiedBy>Jakub Kurek</cp:lastModifiedBy>
  <cp:revision>87</cp:revision>
  <dcterms:created xsi:type="dcterms:W3CDTF">2021-10-02T15:07:15Z</dcterms:created>
  <dcterms:modified xsi:type="dcterms:W3CDTF">2023-04-14T10:41:52Z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0x010100186E6225F54E2B45BA1A26EBEDB9241E</vt:lpwstr>
  </property>
</Properties>
</file>